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138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Аникина Вероника Олеговна</cp:lastModifiedBy>
  <cp:revision>17</cp:revision>
  <dcterms:created xsi:type="dcterms:W3CDTF">2022-04-13T08:17:16Z</dcterms:created>
  <dcterms:modified xsi:type="dcterms:W3CDTF">2022-04-27T03:52:38Z</dcterms:modified>
</cp:coreProperties>
</file>